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4" r:id="rId5"/>
    <p:sldId id="263" r:id="rId6"/>
    <p:sldId id="261" r:id="rId7"/>
    <p:sldId id="258" r:id="rId8"/>
    <p:sldId id="260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1140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E3865-02DD-4B6B-8A62-68B49B23DB1B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0E3A-9925-4CC8-A17A-340C2B1316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7694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E3865-02DD-4B6B-8A62-68B49B23DB1B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0E3A-9925-4CC8-A17A-340C2B1316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7507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E3865-02DD-4B6B-8A62-68B49B23DB1B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0E3A-9925-4CC8-A17A-340C2B1316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8763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E3865-02DD-4B6B-8A62-68B49B23DB1B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0E3A-9925-4CC8-A17A-340C2B1316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9286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E3865-02DD-4B6B-8A62-68B49B23DB1B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0E3A-9925-4CC8-A17A-340C2B1316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703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E3865-02DD-4B6B-8A62-68B49B23DB1B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0E3A-9925-4CC8-A17A-340C2B1316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2211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E3865-02DD-4B6B-8A62-68B49B23DB1B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0E3A-9925-4CC8-A17A-340C2B1316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995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E3865-02DD-4B6B-8A62-68B49B23DB1B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0E3A-9925-4CC8-A17A-340C2B1316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4119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E3865-02DD-4B6B-8A62-68B49B23DB1B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0E3A-9925-4CC8-A17A-340C2B1316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3386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E3865-02DD-4B6B-8A62-68B49B23DB1B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0E3A-9925-4CC8-A17A-340C2B1316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E3865-02DD-4B6B-8A62-68B49B23DB1B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0E3A-9925-4CC8-A17A-340C2B1316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5337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E3865-02DD-4B6B-8A62-68B49B23DB1B}" type="datetimeFigureOut">
              <a:rPr lang="pt-BR" smtClean="0"/>
              <a:t>30/07/2025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D0E3A-9925-4CC8-A17A-340C2B1316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6806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127795"/>
            <a:ext cx="9144000" cy="2387600"/>
          </a:xfrm>
        </p:spPr>
        <p:txBody>
          <a:bodyPr/>
          <a:lstStyle/>
          <a:p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TÍTULO DO TRABALHO COMPLETO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673193"/>
            <a:ext cx="9144000" cy="1655762"/>
          </a:xfrm>
        </p:spPr>
        <p:txBody>
          <a:bodyPr>
            <a:normAutofit/>
          </a:bodyPr>
          <a:lstStyle/>
          <a:p>
            <a:pPr algn="r"/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Autores:</a:t>
            </a:r>
            <a:b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Instituição:</a:t>
            </a:r>
            <a:b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e-mail:</a:t>
            </a:r>
            <a:endParaRPr lang="pt-B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356" y="-147478"/>
            <a:ext cx="12506427" cy="2409415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0" y="6486753"/>
            <a:ext cx="12192000" cy="37124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8246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838200" y="1619428"/>
            <a:ext cx="10515600" cy="570175"/>
          </a:xfrm>
        </p:spPr>
        <p:txBody>
          <a:bodyPr>
            <a:normAutofit/>
          </a:bodyPr>
          <a:lstStyle/>
          <a:p>
            <a:r>
              <a:rPr lang="pt-BR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  <a:endParaRPr lang="pt-BR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838200" y="2261937"/>
            <a:ext cx="10515600" cy="3915026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356" y="-147477"/>
            <a:ext cx="12506427" cy="1663312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0" y="6486753"/>
            <a:ext cx="12192000" cy="37124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8671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838200" y="1590454"/>
            <a:ext cx="10515600" cy="805346"/>
          </a:xfrm>
        </p:spPr>
        <p:txBody>
          <a:bodyPr>
            <a:normAutofit fontScale="90000"/>
          </a:bodyPr>
          <a:lstStyle/>
          <a:p>
            <a:r>
              <a:rPr lang="pt-BR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Desenvolvimento (fundamentação teórica, metodologia, análise de dados </a:t>
            </a:r>
            <a:r>
              <a:rPr lang="pt-BR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pt-BR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pt-BR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838200" y="2550695"/>
            <a:ext cx="10515600" cy="3626268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Caso necessário, inserir o título das seções e quantos slides forem preciso.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356" y="-147477"/>
            <a:ext cx="12506427" cy="1663312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0" y="6486753"/>
            <a:ext cx="12192000" cy="37124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9843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838200" y="1590454"/>
            <a:ext cx="10515600" cy="805346"/>
          </a:xfrm>
        </p:spPr>
        <p:txBody>
          <a:bodyPr>
            <a:normAutofit fontScale="90000"/>
          </a:bodyPr>
          <a:lstStyle/>
          <a:p>
            <a:r>
              <a:rPr lang="pt-BR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Desenvolvimento (fundamentação teórica, metodologia, análise de dados </a:t>
            </a:r>
            <a:r>
              <a:rPr lang="pt-BR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pt-BR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pt-BR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838200" y="2550695"/>
            <a:ext cx="10515600" cy="3626268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Caso necessário, inserir o título das seções e quantos slides forem preciso.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356" y="-147477"/>
            <a:ext cx="12506427" cy="1663312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0" y="6486753"/>
            <a:ext cx="12192000" cy="37124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6866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838200" y="1590454"/>
            <a:ext cx="10515600" cy="805346"/>
          </a:xfrm>
        </p:spPr>
        <p:txBody>
          <a:bodyPr>
            <a:normAutofit fontScale="90000"/>
          </a:bodyPr>
          <a:lstStyle/>
          <a:p>
            <a:r>
              <a:rPr lang="pt-BR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Desenvolvimento (fundamentação teórica, metodologia, análise de dados </a:t>
            </a:r>
            <a:r>
              <a:rPr lang="pt-BR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pt-BR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pt-BR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838200" y="2470419"/>
            <a:ext cx="10515600" cy="3706544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Caso necessário, inserir o título das seções e quantos slides forem preciso.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356" y="-147477"/>
            <a:ext cx="12506427" cy="1663312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0" y="6486753"/>
            <a:ext cx="12192000" cy="37124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0407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838200" y="1590454"/>
            <a:ext cx="10515600" cy="805346"/>
          </a:xfrm>
        </p:spPr>
        <p:txBody>
          <a:bodyPr>
            <a:normAutofit/>
          </a:bodyPr>
          <a:lstStyle/>
          <a:p>
            <a:r>
              <a:rPr lang="pt-BR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Considerações finais</a:t>
            </a:r>
            <a:endParaRPr lang="pt-BR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838200" y="2197768"/>
            <a:ext cx="10515600" cy="3979195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Caso necessário, inserir o título das seções e quantos slides forem preciso.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356" y="-147477"/>
            <a:ext cx="12506427" cy="1663312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0" y="6486753"/>
            <a:ext cx="12192000" cy="37124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7809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838200" y="1590454"/>
            <a:ext cx="10515600" cy="478978"/>
          </a:xfrm>
        </p:spPr>
        <p:txBody>
          <a:bodyPr>
            <a:normAutofit fontScale="90000"/>
          </a:bodyPr>
          <a:lstStyle/>
          <a:p>
            <a:r>
              <a:rPr lang="pt-BR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Referências Bibliográficas</a:t>
            </a:r>
            <a:endParaRPr lang="pt-BR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838200" y="2069432"/>
            <a:ext cx="10515600" cy="4107531"/>
          </a:xfrm>
        </p:spPr>
        <p:txBody>
          <a:bodyPr/>
          <a:lstStyle/>
          <a:p>
            <a:pPr marL="0" indent="0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356" y="-147477"/>
            <a:ext cx="12506427" cy="1663312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0" y="6486753"/>
            <a:ext cx="12192000" cy="37124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0447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838200" y="1590454"/>
            <a:ext cx="10515600" cy="805346"/>
          </a:xfrm>
        </p:spPr>
        <p:txBody>
          <a:bodyPr>
            <a:normAutofit/>
          </a:bodyPr>
          <a:lstStyle/>
          <a:p>
            <a:r>
              <a:rPr lang="pt-BR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Agradecimentos</a:t>
            </a:r>
            <a:endParaRPr lang="pt-BR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838200" y="2550695"/>
            <a:ext cx="10515600" cy="3626268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Opcional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356" y="-147477"/>
            <a:ext cx="12506427" cy="1663312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0" y="6486753"/>
            <a:ext cx="12192000" cy="37124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89895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112</Words>
  <Application>Microsoft Office PowerPoint</Application>
  <PresentationFormat>Widescreen</PresentationFormat>
  <Paragraphs>15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do Office</vt:lpstr>
      <vt:lpstr>TÍTULO DO TRABALHO COMPLETO</vt:lpstr>
      <vt:lpstr>Introdução</vt:lpstr>
      <vt:lpstr>Desenvolvimento (fundamentação teórica, metodologia, análise de dados etc);</vt:lpstr>
      <vt:lpstr>Desenvolvimento (fundamentação teórica, metodologia, análise de dados etc);</vt:lpstr>
      <vt:lpstr>Desenvolvimento (fundamentação teórica, metodologia, análise de dados etc);</vt:lpstr>
      <vt:lpstr>Considerações finais</vt:lpstr>
      <vt:lpstr>Referências Bibliográficas</vt:lpstr>
      <vt:lpstr>Agradecimentos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da Apresentação</dc:title>
  <dc:creator>Lilian Andressa Oliveira Olegario</dc:creator>
  <cp:lastModifiedBy>Lilian Andressa Oliveira Olegario</cp:lastModifiedBy>
  <cp:revision>2</cp:revision>
  <dcterms:created xsi:type="dcterms:W3CDTF">2025-07-30T15:04:16Z</dcterms:created>
  <dcterms:modified xsi:type="dcterms:W3CDTF">2025-07-30T15:15:07Z</dcterms:modified>
</cp:coreProperties>
</file>